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4" r:id="rId3"/>
    <p:sldId id="273" r:id="rId4"/>
    <p:sldId id="274" r:id="rId5"/>
    <p:sldId id="278" r:id="rId6"/>
    <p:sldId id="279" r:id="rId7"/>
    <p:sldId id="280" r:id="rId8"/>
    <p:sldId id="281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>
        <p:scale>
          <a:sx n="45" d="100"/>
          <a:sy n="45" d="100"/>
        </p:scale>
        <p:origin x="1911" y="13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google.com/url?sa=i&amp;rct=j&amp;q=&amp;esrc=s&amp;source=images&amp;cd=&amp;cad=rja&amp;uact=8&amp;ved=0ahUKEwjzx72fu-DJAhWC7yYKHZ5LDU8QjRwIBw&amp;url=http://www.donnayoung.org/math/c-grids.htm&amp;psig=AFQjCNG5E2icjxsVC0lI9nBYhICKdoXTuA&amp;ust=145035813642847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zx72fu-DJAhWC7yYKHZ5LDU8QjRwIBw&amp;url=http://www.donnayoung.org/math/c-grids.htm&amp;psig=AFQjCNG5E2icjxsVC0lI9nBYhICKdoXTuA&amp;ust=1450358136428477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zx72fu-DJAhWC7yYKHZ5LDU8QjRwIBw&amp;url=http://www.donnayoung.org/math/c-grids.htm&amp;psig=AFQjCNG5E2icjxsVC0lI9nBYhICKdoXTuA&amp;ust=1450358136428477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zx72fu-DJAhWC7yYKHZ5LDU8QjRwIBw&amp;url=http://www.donnayoung.org/math/c-grids.htm&amp;psig=AFQjCNG5E2icjxsVC0lI9nBYhICKdoXTuA&amp;ust=1450358136428477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zx72fu-DJAhWC7yYKHZ5LDU8QjRwIBw&amp;url=http://www.donnayoung.org/math/c-grids.htm&amp;psig=AFQjCNG5E2icjxsVC0lI9nBYhICKdoXTuA&amp;ust=1450358136428477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7.3: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Intercepts and Standard Form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donnayoung.org/thumbs/math-img/coordinate-clip-gr.gif">
            <a:hlinkClick r:id="rId2"/>
            <a:extLst>
              <a:ext uri="{FF2B5EF4-FFF2-40B4-BE49-F238E27FC236}">
                <a16:creationId xmlns:a16="http://schemas.microsoft.com/office/drawing/2014/main" id="{F7FC9C41-8301-4F2B-9F09-DACCFE0E1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611" y="276546"/>
            <a:ext cx="5980205" cy="599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1A9182E-0657-4F0A-AC59-9503C38AF0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1919" y="276546"/>
                <a:ext cx="3872369" cy="5486400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Graph each line:</a:t>
                </a:r>
              </a:p>
              <a:p>
                <a:r>
                  <a:rPr lang="en-US" sz="4400" dirty="0"/>
                  <a:t>1. 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/>
                      </a:rPr>
                      <m:t>𝑥</m:t>
                    </m:r>
                    <m:r>
                      <a:rPr lang="en-US" sz="4400" i="1" smtClean="0">
                        <a:latin typeface="Cambria Math"/>
                      </a:rPr>
                      <m:t>=5 </m:t>
                    </m:r>
                  </m:oMath>
                </a14:m>
                <a:endParaRPr lang="en-US" sz="4400" dirty="0"/>
              </a:p>
              <a:p>
                <a:r>
                  <a:rPr lang="en-US" sz="4400" dirty="0"/>
                  <a:t>2. 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/>
                      </a:rPr>
                      <m:t>𝑦</m:t>
                    </m:r>
                    <m:r>
                      <a:rPr lang="en-US" sz="4400" i="1" smtClean="0">
                        <a:latin typeface="Cambria Math"/>
                      </a:rPr>
                      <m:t>=−2</m:t>
                    </m:r>
                  </m:oMath>
                </a14:m>
                <a:endParaRPr lang="en-US" sz="4400" dirty="0"/>
              </a:p>
              <a:p>
                <a:r>
                  <a:rPr lang="en-US" sz="4400" dirty="0"/>
                  <a:t>3. 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/>
                      </a:rPr>
                      <m:t>𝑥</m:t>
                    </m:r>
                    <m:r>
                      <a:rPr lang="en-US" sz="4400" i="1" smtClean="0">
                        <a:latin typeface="Cambria Math"/>
                      </a:rPr>
                      <m:t>=0</m:t>
                    </m:r>
                  </m:oMath>
                </a14:m>
                <a:endParaRPr lang="en-US" sz="4400" dirty="0"/>
              </a:p>
              <a:p>
                <a:r>
                  <a:rPr lang="en-US" sz="4400" dirty="0"/>
                  <a:t>4. 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/>
                      </a:rPr>
                      <m:t>𝑥</m:t>
                    </m:r>
                    <m:r>
                      <a:rPr lang="en-US" sz="4400" i="1" smtClean="0">
                        <a:latin typeface="Cambria Math"/>
                      </a:rPr>
                      <m:t>=−6</m:t>
                    </m:r>
                  </m:oMath>
                </a14:m>
                <a:endParaRPr lang="en-US" sz="4400" dirty="0"/>
              </a:p>
              <a:p>
                <a:r>
                  <a:rPr lang="en-US" sz="4400" dirty="0"/>
                  <a:t>5. 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/>
                      </a:rPr>
                      <m:t>𝑦</m:t>
                    </m:r>
                    <m:r>
                      <a:rPr lang="en-US" sz="4400" i="1" smtClean="0">
                        <a:latin typeface="Cambria Math"/>
                      </a:rPr>
                      <m:t>=3</m:t>
                    </m:r>
                  </m:oMath>
                </a14:m>
                <a:endParaRPr lang="en-US" sz="4400" dirty="0"/>
              </a:p>
              <a:p>
                <a:r>
                  <a:rPr lang="en-US" sz="4400" dirty="0"/>
                  <a:t>6. 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/>
                      </a:rPr>
                      <m:t>𝑥</m:t>
                    </m:r>
                    <m:r>
                      <a:rPr lang="en-US" sz="4400" i="1" smtClean="0">
                        <a:latin typeface="Cambria Math"/>
                      </a:rPr>
                      <m:t>=−4</m:t>
                    </m:r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1A9182E-0657-4F0A-AC59-9503C38AF0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919" y="276546"/>
                <a:ext cx="3872369" cy="5486400"/>
              </a:xfrm>
              <a:prstGeom prst="rect">
                <a:avLst/>
              </a:prstGeom>
              <a:blipFill>
                <a:blip r:embed="rId4"/>
                <a:stretch>
                  <a:fillRect l="-5827" t="-3222" b="-2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2549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674" y="1168916"/>
            <a:ext cx="1169770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graph linear equations using intercepts.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graph linear equations that graph as horizontal and vertical lines.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𝑰𝒏𝒕𝒆𝒓𝒄𝒆𝒑𝒕𝒔</m:t>
                      </m:r>
                    </m:oMath>
                  </m:oMathPara>
                </a14:m>
                <a:endParaRPr lang="en-US" sz="5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blipFill>
                <a:blip r:embed="rId2"/>
                <a:stretch>
                  <a:fillRect l="-542" r="-60434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17AAB89-CB7C-4BC5-B03E-4B56162A5157}"/>
              </a:ext>
            </a:extLst>
          </p:cNvPr>
          <p:cNvSpPr txBox="1">
            <a:spLocks/>
          </p:cNvSpPr>
          <p:nvPr/>
        </p:nvSpPr>
        <p:spPr>
          <a:xfrm>
            <a:off x="336697" y="1036675"/>
            <a:ext cx="11688726" cy="452628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x-Intercept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 line is the x-coordinate of the point where the line intercepts the x-axis </a:t>
            </a:r>
          </a:p>
          <a:p>
            <a:endParaRPr lang="en-US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y-intercept 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 line is the y-coordinate of the point where the line intercepts the y-axis. </a:t>
            </a:r>
            <a:endParaRPr lang="en-US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079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𝑭𝒊𝒏𝒅𝒊𝒏𝒈</m:t>
                      </m:r>
                      <m:r>
                        <a:rPr lang="en-US" sz="54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𝑰𝒏𝒕𝒆𝒓𝒄𝒆𝒑𝒕𝒔</m:t>
                      </m:r>
                    </m:oMath>
                  </m:oMathPara>
                </a14:m>
                <a:endParaRPr lang="en-US" sz="5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blipFill>
                <a:blip r:embed="rId2"/>
                <a:stretch>
                  <a:fillRect l="-542" r="-188889"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A4548DB-11BA-4E0F-93D6-41A155EC5558}"/>
              </a:ext>
            </a:extLst>
          </p:cNvPr>
          <p:cNvSpPr txBox="1">
            <a:spLocks/>
          </p:cNvSpPr>
          <p:nvPr/>
        </p:nvSpPr>
        <p:spPr>
          <a:xfrm>
            <a:off x="-1" y="830997"/>
            <a:ext cx="11989437" cy="5410315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find the x-intercept let the y=0 and solve for x.</a:t>
            </a:r>
          </a:p>
          <a:p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find the y-intercept let the x=0 and solve for y. </a:t>
            </a:r>
          </a:p>
        </p:txBody>
      </p:sp>
    </p:spTree>
    <p:extLst>
      <p:ext uri="{BB962C8B-B14F-4D97-AF65-F5344CB8AC3E}">
        <p14:creationId xmlns:p14="http://schemas.microsoft.com/office/powerpoint/2010/main" val="2930961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.1) </m:t>
                      </m:r>
                      <m:r>
                        <m:rPr>
                          <m:nor/>
                        </m:rPr>
                        <a:rPr lang="en-US" sz="5400" dirty="0"/>
                        <m:t>Graph</m:t>
                      </m:r>
                      <m:r>
                        <m:rPr>
                          <m:nor/>
                        </m:rPr>
                        <a:rPr lang="en-US" sz="5400" dirty="0"/>
                        <m:t> </m:t>
                      </m:r>
                    </m:oMath>
                  </m:oMathPara>
                </a14:m>
                <a:endParaRPr lang="en-US" sz="54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http://www.donnayoung.org/thumbs/math-img/coordinate-clip-gr.gif">
            <a:hlinkClick r:id="rId3"/>
            <a:extLst>
              <a:ext uri="{FF2B5EF4-FFF2-40B4-BE49-F238E27FC236}">
                <a16:creationId xmlns:a16="http://schemas.microsoft.com/office/drawing/2014/main" id="{F7FC9C41-8301-4F2B-9F09-DACCFE0E1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876" y="276546"/>
            <a:ext cx="5980205" cy="599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444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.2) </m:t>
                      </m:r>
                      <m:r>
                        <m:rPr>
                          <m:nor/>
                        </m:rPr>
                        <a:rPr lang="en-US" sz="5400" dirty="0"/>
                        <m:t>Graph</m:t>
                      </m:r>
                      <m:r>
                        <m:rPr>
                          <m:nor/>
                        </m:rPr>
                        <a:rPr lang="en-US" sz="5400" dirty="0"/>
                        <m:t> </m:t>
                      </m:r>
                    </m:oMath>
                  </m:oMathPara>
                </a14:m>
                <a:endParaRPr lang="en-US" sz="54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http://www.donnayoung.org/thumbs/math-img/coordinate-clip-gr.gif">
            <a:hlinkClick r:id="rId3"/>
            <a:extLst>
              <a:ext uri="{FF2B5EF4-FFF2-40B4-BE49-F238E27FC236}">
                <a16:creationId xmlns:a16="http://schemas.microsoft.com/office/drawing/2014/main" id="{F7FC9C41-8301-4F2B-9F09-DACCFE0E1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876" y="276546"/>
            <a:ext cx="5980205" cy="599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776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.3) </m:t>
                      </m:r>
                      <m:r>
                        <m:rPr>
                          <m:nor/>
                        </m:rPr>
                        <a:rPr lang="en-US" sz="5400" dirty="0"/>
                        <m:t>Graph</m:t>
                      </m:r>
                      <m:r>
                        <m:rPr>
                          <m:nor/>
                        </m:rPr>
                        <a:rPr lang="en-US" sz="5400" dirty="0"/>
                        <m:t> </m:t>
                      </m:r>
                    </m:oMath>
                  </m:oMathPara>
                </a14:m>
                <a:endParaRPr lang="en-US" sz="54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=35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http://www.donnayoung.org/thumbs/math-img/coordinate-clip-gr.gif">
            <a:hlinkClick r:id="rId3"/>
            <a:extLst>
              <a:ext uri="{FF2B5EF4-FFF2-40B4-BE49-F238E27FC236}">
                <a16:creationId xmlns:a16="http://schemas.microsoft.com/office/drawing/2014/main" id="{F7FC9C41-8301-4F2B-9F09-DACCFE0E1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876" y="276546"/>
            <a:ext cx="5980205" cy="599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258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.4) </m:t>
                      </m:r>
                      <m:r>
                        <m:rPr>
                          <m:nor/>
                        </m:rPr>
                        <a:rPr lang="en-US" sz="5400" dirty="0"/>
                        <m:t>Graph</m:t>
                      </m:r>
                      <m:r>
                        <m:rPr>
                          <m:nor/>
                        </m:rPr>
                        <a:rPr lang="en-US" sz="5400" dirty="0"/>
                        <m:t> </m:t>
                      </m:r>
                    </m:oMath>
                  </m:oMathPara>
                </a14:m>
                <a:endParaRPr lang="en-US" sz="54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http://www.donnayoung.org/thumbs/math-img/coordinate-clip-gr.gif">
            <a:hlinkClick r:id="rId3"/>
            <a:extLst>
              <a:ext uri="{FF2B5EF4-FFF2-40B4-BE49-F238E27FC236}">
                <a16:creationId xmlns:a16="http://schemas.microsoft.com/office/drawing/2014/main" id="{F7FC9C41-8301-4F2B-9F09-DACCFE0E1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876" y="276546"/>
            <a:ext cx="5980205" cy="599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752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BB740-B00D-4DAA-B179-8C229E383834}"/>
              </a:ext>
            </a:extLst>
          </p:cNvPr>
          <p:cNvSpPr txBox="1">
            <a:spLocks/>
          </p:cNvSpPr>
          <p:nvPr/>
        </p:nvSpPr>
        <p:spPr>
          <a:xfrm>
            <a:off x="152399" y="1143000"/>
            <a:ext cx="11830493" cy="487502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only have one variable the graph is going to be either a horizontal or vertical line.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 you have “y = ” the graph will be a line parallel    </a:t>
            </a:r>
          </a:p>
          <a:p>
            <a:pPr marL="292608" lvl="1" indent="0">
              <a:buNone/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with the x-axis</a:t>
            </a:r>
          </a:p>
          <a:p>
            <a:pPr marL="292608" lvl="1" indent="0">
              <a:buNone/>
            </a:pPr>
            <a:endParaRPr lang="en-US" sz="4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 you have “x = ” the graph will be a line parallel   </a:t>
            </a:r>
          </a:p>
          <a:p>
            <a:pPr marL="292608" lvl="1" indent="0">
              <a:buNone/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with the y-axis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7E8736-C052-4415-9C85-DA4BEAD936CF}"/>
              </a:ext>
            </a:extLst>
          </p:cNvPr>
          <p:cNvSpPr txBox="1"/>
          <p:nvPr/>
        </p:nvSpPr>
        <p:spPr>
          <a:xfrm>
            <a:off x="1080975" y="127710"/>
            <a:ext cx="9973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Horizontal and Vertical Lines</a:t>
            </a:r>
          </a:p>
        </p:txBody>
      </p:sp>
    </p:spTree>
    <p:extLst>
      <p:ext uri="{BB962C8B-B14F-4D97-AF65-F5344CB8AC3E}">
        <p14:creationId xmlns:p14="http://schemas.microsoft.com/office/powerpoint/2010/main" val="26925138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</TotalTime>
  <Words>244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Retrospect</vt:lpstr>
      <vt:lpstr>CHAPTER 7.3:  Intercepts and Standard 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10</cp:revision>
  <dcterms:created xsi:type="dcterms:W3CDTF">2019-12-28T00:10:28Z</dcterms:created>
  <dcterms:modified xsi:type="dcterms:W3CDTF">2019-12-31T01:25:27Z</dcterms:modified>
</cp:coreProperties>
</file>